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1" r:id="rId4"/>
    <p:sldId id="290" r:id="rId5"/>
    <p:sldId id="258" r:id="rId6"/>
    <p:sldId id="259" r:id="rId7"/>
    <p:sldId id="269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8" r:id="rId20"/>
    <p:sldId id="288" r:id="rId21"/>
    <p:sldId id="283" r:id="rId22"/>
    <p:sldId id="284" r:id="rId23"/>
    <p:sldId id="285" r:id="rId24"/>
    <p:sldId id="287" r:id="rId25"/>
    <p:sldId id="293" r:id="rId26"/>
    <p:sldId id="265" r:id="rId27"/>
    <p:sldId id="266" r:id="rId28"/>
    <p:sldId id="267" r:id="rId29"/>
    <p:sldId id="305" r:id="rId30"/>
    <p:sldId id="296" r:id="rId31"/>
    <p:sldId id="294" r:id="rId32"/>
    <p:sldId id="292" r:id="rId33"/>
    <p:sldId id="297" r:id="rId34"/>
    <p:sldId id="295" r:id="rId35"/>
    <p:sldId id="299" r:id="rId36"/>
    <p:sldId id="303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1DA80C-3E2A-60C4-A0E9-8779A67D6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6ECEDC-1FC2-E2DB-09D9-7ACEFB6EF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42DBF6-2153-BF5F-B5DA-A224FADC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BE08C5-0CB4-BCC0-CE8A-57A66AF2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E4F71C-A3EA-B715-5983-E043A22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92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F0BB7-7998-489D-52E5-6E743E68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FA47564-4109-10EE-0A96-AE0563D39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00E01B-51B1-A611-51C1-79C13155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EA11AF-279B-3E88-16CE-DC7EEBF2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2F0BE4-5D46-7100-2ABA-4635373A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03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5630E7-7A0E-7265-4DD7-C7B5895D2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00683D4-04C2-1C89-45A4-FFBBE29C8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A88E0E-351F-DD93-7448-03586B54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8A5416-E966-1C34-898B-B0457409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82E057-C0F0-F6F3-82ED-CC460A7B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9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9AE52F-F80D-F643-9C87-838B860C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F1D530-1230-C23C-BC01-E74618C8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8616FE-B7C7-EBB2-0C14-4C3984ED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EAA5CD-7818-30D3-898B-613A645B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C53051-16CC-1006-1251-0F2D68C2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70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2FF5D-E53C-FB7B-9786-3F08EA6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4F380B-2C31-9E5E-BC31-EA83C82A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977AE3-B3CE-FCCC-7168-41B94F7B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D61304-0D58-9270-5B83-69050B10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523F71-FCEC-CAAD-4327-0DE9CC17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37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4C185-87D9-3C95-0D61-C65FACA7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AAB424-98CF-901E-0615-23C5DBE81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9DCF6B-E84F-CDA9-7E45-D14D7CBBC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277360-C069-F229-2964-45B2E152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0D279B-8FE3-7FD3-CDEE-AFF7E097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F193AF-5C01-3C8F-47D2-F19AE942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98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99F523-321E-096C-B9AF-14D945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115A73-1E03-196A-EC48-1323540A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7931E2-A6AA-151F-26EA-E339611D8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81B91B-EB79-F927-68EE-E2A47C6E0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457F38-A57F-9195-2C02-0AD652E71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F75B6B2-81AD-E2BF-9AF6-D8522371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3872852-6D7F-63AB-B67E-71B3AD90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8F58456-D90D-B7D8-C973-5F13D8E4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7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907A33-2676-19E9-F8BF-1A7C0CA0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EF4C9D-638E-3ADD-041A-DEE74F87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B344CF8-C517-CD06-C826-2B2A5ADC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4E83D-5CDA-21D0-7CC3-86F7DB9B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56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6869C53-7807-41B4-C862-3A135E06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E1EE4B-71E6-499F-37F5-193EDAA5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50177-2C2F-0B2F-D340-43C0CF31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91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458A8-1015-B720-15F9-0F76BB60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F8A765-8833-1788-5480-0E3F09C7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2E71F7-B7D0-F607-A2A3-A9B4B29E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988408-9E92-720A-4D52-1CAD7590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6603A0-F320-BAAB-0172-3178F1A8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2CA1A5-FAFA-744D-CC99-2FD02642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39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4A0275-B6C0-E36E-C39F-24353643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132980A-3795-CB2C-7FC9-5DC61B1E8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DB5772-9AE1-02B9-D998-8F25DC686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4B82E6-D867-22CE-0917-091A105B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AA25DF-285B-F51A-3F7B-5EBD660C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6A55EF-DA3A-7B7E-AE1E-E84B5960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9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50D09C9-F92D-2A4C-E150-08B1EA20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72675-C011-6C63-D223-1D96B625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5F8F3-4D33-4829-5E8C-C46311EA0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7F5F-DFA0-4395-9483-1094282C60E9}" type="datetimeFigureOut">
              <a:rPr lang="sv-SE" smtClean="0"/>
              <a:t>2023-11-28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A24F0C-1DC2-00A1-BD54-5C6CF07CD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37C7E9-B1E1-EFE3-E131-3444A86AD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12A7-98B9-4AE0-B7F8-BC972769D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8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ienteringgoteborg.com/sites.php?sites_id=2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A7E32-BCAE-6035-C185-E4DAA63AB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BlOF Arrangemangskonferens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74511FD-B5FB-C923-C363-EA1830B94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/>
              <a:t>23-11-29</a:t>
            </a:r>
            <a:endParaRPr lang="sv-SE" sz="3600" dirty="0"/>
          </a:p>
        </p:txBody>
      </p:sp>
      <p:pic>
        <p:nvPicPr>
          <p:cNvPr id="5" name="Bildobjekt 4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5CAFB81B-AF15-E667-265A-3470FECF5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27"/>
            <a:ext cx="1169885" cy="20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277D00-6212-8430-7E6C-5478F102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6" y="220702"/>
            <a:ext cx="11400508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7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AFD3DDB-A275-D401-6BED-BCE34F55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16"/>
            <a:ext cx="12192000" cy="65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2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48990B-78D6-BFD6-FCDD-9A13746C2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6"/>
            <a:ext cx="12192000" cy="66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43B94B-78D7-B16A-7836-78B8A57C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26"/>
            <a:ext cx="12192000" cy="67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4B19D0E-008D-CCA3-1BDF-67B5F3B7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76"/>
            <a:ext cx="12192000" cy="66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BDC465-D6CE-5D38-9A4D-A7F44E04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07"/>
            <a:ext cx="12192000" cy="66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9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6F2287-EC82-A1A3-9335-DA8F91EB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52"/>
            <a:ext cx="12192000" cy="6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8C5FA6-B1BE-174F-BA91-47EA06D4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45"/>
            <a:ext cx="12192000" cy="67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74CB02F-65CA-5656-0762-5C529C8E1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45"/>
            <a:ext cx="12192000" cy="65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42FE2DB-43A2-22B3-5D21-1F308A6CD907}"/>
              </a:ext>
            </a:extLst>
          </p:cNvPr>
          <p:cNvSpPr txBox="1"/>
          <p:nvPr/>
        </p:nvSpPr>
        <p:spPr>
          <a:xfrm>
            <a:off x="2720898" y="2174488"/>
            <a:ext cx="6411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JWOC 2026</a:t>
            </a:r>
          </a:p>
        </p:txBody>
      </p:sp>
    </p:spTree>
    <p:extLst>
      <p:ext uri="{BB962C8B-B14F-4D97-AF65-F5344CB8AC3E}">
        <p14:creationId xmlns:p14="http://schemas.microsoft.com/office/powerpoint/2010/main" val="345261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41358-8D3A-15B1-9C4C-F366BC7C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Program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99217-1171-8AE9-6DB4-68FB6F9D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Information från SOFT tävlingskonferens</a:t>
            </a:r>
          </a:p>
          <a:p>
            <a:r>
              <a:rPr lang="sv-SE" dirty="0"/>
              <a:t>Samarbete tävlingsledare-tävlingskontrollant</a:t>
            </a:r>
          </a:p>
          <a:p>
            <a:r>
              <a:rPr lang="sv-SE" dirty="0"/>
              <a:t>Årets arrangemang</a:t>
            </a:r>
          </a:p>
          <a:p>
            <a:r>
              <a:rPr lang="sv-SE" dirty="0"/>
              <a:t>Tävlingsprogram 2024</a:t>
            </a:r>
          </a:p>
          <a:p>
            <a:r>
              <a:rPr lang="sv-SE" dirty="0"/>
              <a:t>Info från tekniska kommittén</a:t>
            </a:r>
          </a:p>
          <a:p>
            <a:r>
              <a:rPr lang="sv-SE" dirty="0"/>
              <a:t>Info från markkontaktman</a:t>
            </a:r>
          </a:p>
          <a:p>
            <a:r>
              <a:rPr lang="sv-SE" dirty="0"/>
              <a:t>Motioner SOFT FM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385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72FFCF9-8067-2FCD-3F90-74C63F94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62" y="857027"/>
            <a:ext cx="9175275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20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CB2142D-BFAA-0022-EE9F-767F81E7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94"/>
            <a:ext cx="12192000" cy="64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16A575C-0218-F52A-BF91-3CC2A5A3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71"/>
            <a:ext cx="12192000" cy="66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E9CFB87-0E78-F2A1-AC70-E2FEB4DE7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42" y="841786"/>
            <a:ext cx="9190516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4C5B14F-92A6-8EB6-17F6-58DCD71B2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24" y="815113"/>
            <a:ext cx="9129551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4E8FD81-4E09-D7C5-13B8-17A83B4EE8CA}"/>
              </a:ext>
            </a:extLst>
          </p:cNvPr>
          <p:cNvSpPr txBox="1"/>
          <p:nvPr/>
        </p:nvSpPr>
        <p:spPr>
          <a:xfrm>
            <a:off x="1672683" y="1817649"/>
            <a:ext cx="878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Samarbete tävlingsledare-tävlingskontrollant</a:t>
            </a:r>
          </a:p>
        </p:txBody>
      </p:sp>
    </p:spTree>
    <p:extLst>
      <p:ext uri="{BB962C8B-B14F-4D97-AF65-F5344CB8AC3E}">
        <p14:creationId xmlns:p14="http://schemas.microsoft.com/office/powerpoint/2010/main" val="180934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37B5FF-6820-757F-E74D-32CEF99B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Tävlingsledarrapport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4C23013-05D0-66D7-6D93-639B8045950E}"/>
              </a:ext>
            </a:extLst>
          </p:cNvPr>
          <p:cNvSpPr txBox="1"/>
          <p:nvPr/>
        </p:nvSpPr>
        <p:spPr>
          <a:xfrm>
            <a:off x="3048526" y="1532931"/>
            <a:ext cx="6094948" cy="507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sv-SE" sz="12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Tävlingsförutsättningar klara (rapportansvarig: tävlingsledare)</a:t>
            </a:r>
            <a:endParaRPr lang="sv-SE" sz="1200" b="1" dirty="0">
              <a:solidFill>
                <a:srgbClr val="76923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2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Bör vara genomfört så snart arrangemanget tilldelats, men </a:t>
            </a:r>
            <a:r>
              <a:rPr lang="sv-SE" sz="12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senast 4 månader</a:t>
            </a:r>
            <a:r>
              <a:rPr lang="sv-SE" sz="12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före arrangemanget, om inte annat överenskommes.</a:t>
            </a:r>
            <a:endParaRPr lang="sv-SE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2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Följande avhandlas (tävlingsledare och tävlingskontrollant ska ha gått igenom förutsättningarna):</a:t>
            </a:r>
            <a:b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Aktuella förändringar i SOFT:s regelverk, samt särskilda anvisningar från OF, är klarlagda.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 tävling inom nivå 1 ska förutsättningar enligt avtal mellan SOFT, OF och arrangör ha gåtts igenom. Särskild avtalsmall finns på SOFT:s hemsida.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på tävlingens sida i Eventor kompletterad.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Fastställt datum för när anmälan i Eventor ska öppnas.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Grov tidsplan – där ska </a:t>
            </a:r>
            <a:r>
              <a:rPr lang="sv-SE" sz="12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Fas 1, Fas 2; Fas 3 i denna rapport finnas tidsatta.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Planomfattning: Antal deltagare.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Bemanning: Tävlingsledare, banläggare, markansvarig, arenaansvarig, marknads- och kommunikationsansvarig, samt trafikansvarig ska vara utsedda.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Mötesstruktur eller motsvarande för att leda arrangemanget.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Markägarkontakter tagna, samråd med viktiga intressenter som markägare, jägare och andra berörda i området uppstartade enligt särskild anvisning för samråd och hänsyn. </a:t>
            </a:r>
            <a:r>
              <a:rPr lang="sv-SE" sz="1200" u="none" strike="noStrike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Samråd med länsstyrelsen ska vara </a:t>
            </a: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okej, arenaområde bestämt, grov plan (alternativt skiss) för arena/start/trafik, tävlingskarta beslutad, inklusive plan för uppdatering och framtagning.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Kartans framtagning realiserbarhetsbedömd.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Eventuella avlysningar inlagda på tävlingens hemsida.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Kontaktsätt mellan tävlingsledare och tävlingskontrollant etablerat.</a:t>
            </a:r>
          </a:p>
        </p:txBody>
      </p:sp>
    </p:spTree>
    <p:extLst>
      <p:ext uri="{BB962C8B-B14F-4D97-AF65-F5344CB8AC3E}">
        <p14:creationId xmlns:p14="http://schemas.microsoft.com/office/powerpoint/2010/main" val="115722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E117A19-6AE8-0A2E-FE53-86AA1657B7A4}"/>
              </a:ext>
            </a:extLst>
          </p:cNvPr>
          <p:cNvSpPr txBox="1"/>
          <p:nvPr/>
        </p:nvSpPr>
        <p:spPr>
          <a:xfrm>
            <a:off x="2933964" y="239665"/>
            <a:ext cx="6094948" cy="637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sv-SE" sz="12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Tävlingen fastlagd (rapportansvarig: tävlingsledare)</a:t>
            </a:r>
            <a:endParaRPr lang="sv-SE" sz="1200" b="1" dirty="0">
              <a:solidFill>
                <a:srgbClr val="76923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2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Bör vara genomfört 2 månader före arrangemanget, men </a:t>
            </a:r>
            <a:r>
              <a:rPr lang="sv-SE" sz="1200" b="1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senast 6 veckor</a:t>
            </a:r>
            <a:r>
              <a:rPr lang="sv-SE" sz="12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före. </a:t>
            </a:r>
            <a:endParaRPr lang="sv-SE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500"/>
              </a:spcAft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Följande avhandlas: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Dispenser och samråd.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Detaljerad tidplan med ansvariga inklusive avslutsplan av arrangemanget.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Banor överlämnade till bankontrollanter.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 för kartframställning och banpåtryck – kartskala.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Startmetodik: startdjup, hantering efteranmälda, lottningsförutsättningar, antal klasser per bana. Prognos och hantering av direkt- och efteranmälda.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Inbjudan enligt TR 4.13 och TA 14.13.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Terrängbeskrivning enligt TA 14.13. Avstämning med bankontrollant.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för hantering av tävlings-PM enligt TR 4.16 och TA 14.16. 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för startordning enligt TR 5.2.5. Om det ska vara lottning, fri minutstart, gemensam start eller jaktstart och hur denna ska gå till.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för uppladdning av karta och banor i GPS-analystjänsten </a:t>
            </a:r>
            <a:r>
              <a:rPr lang="sv-SE" sz="12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Livelox</a:t>
            </a: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Anmälan i Eventor öppnad.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Komplett ledningsstruktur med bemanning.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Planskiss över arenan, inklusive trafikplan.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Preliminär materialomfattning för arena mm.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Vatten, elförsörjning av arena fastlagd, inklusive vem som startar upp denna på tävlingsdagen.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Toaletter planerade både för start- och arenaområde, liksom omhändertagande.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Förutsättningar för eventuell speakerfunktion klarlagda.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Hygieniska instruktioner (generella) till de som kommer hantera livsmedel.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Kvalitetssäkringsmetoder för kontrollutsättning, kartsortering-banpåtryck-anvisningar.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Preliminära säkerhetsrutiner för åtgärder i skog, trafik och arena. 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Slutlig inbjudan med godkänt innehåll.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Riskbedömning. </a:t>
            </a:r>
          </a:p>
        </p:txBody>
      </p:sp>
    </p:spTree>
    <p:extLst>
      <p:ext uri="{BB962C8B-B14F-4D97-AF65-F5344CB8AC3E}">
        <p14:creationId xmlns:p14="http://schemas.microsoft.com/office/powerpoint/2010/main" val="275366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F11C82B-ACE8-CDEC-10C9-DD3B5CB85B18}"/>
              </a:ext>
            </a:extLst>
          </p:cNvPr>
          <p:cNvSpPr txBox="1"/>
          <p:nvPr/>
        </p:nvSpPr>
        <p:spPr>
          <a:xfrm>
            <a:off x="2408663" y="1170878"/>
            <a:ext cx="740441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900"/>
              </a:spcAft>
              <a:buFont typeface="+mj-lt"/>
              <a:buAutoNum type="arabicPeriod"/>
            </a:pPr>
            <a:r>
              <a:rPr lang="sv-SE" sz="1200" b="1" dirty="0">
                <a:solidFill>
                  <a:srgbClr val="4F622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Tävlingen avslutad (rapportansvarig: tävlingsledare)</a:t>
            </a:r>
            <a:endParaRPr lang="sv-SE" sz="1200" b="1" dirty="0">
              <a:solidFill>
                <a:srgbClr val="76923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1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Bör vara genomfört så snart arrangemanget är avslutat.</a:t>
            </a:r>
            <a:endParaRPr lang="sv-SE" sz="11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1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1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Följande ska vara klart: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Resultat publicerat på nätet (Eventor).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Eventuella protester hanterade.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Eventuellt material till pressen utlämnat.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Hantering, avtackning av markägare, jaktansvariga m fl.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Tävlingsrapporter </a:t>
            </a:r>
          </a:p>
          <a:p>
            <a:pPr marL="742950" lvl="1" indent="-28575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Eventor.</a:t>
            </a:r>
          </a:p>
          <a:p>
            <a:pPr marL="742950" lvl="1" indent="-28575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Tävlingsledarrapport (denna) insänd med e-post till TK.</a:t>
            </a: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"/>
            </a:pPr>
            <a:r>
              <a:rPr lang="sv-SE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Tävlingsavgifter inbetalade till SOFT och OF.</a:t>
            </a:r>
          </a:p>
          <a:p>
            <a:pPr>
              <a:spcAft>
                <a:spcPts val="500"/>
              </a:spcAft>
            </a:pPr>
            <a:r>
              <a:rPr lang="sv-SE" sz="11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1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62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5C5CEA-845B-8FA3-D55E-D5741886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Tävlingar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D8B1A2-47D3-CF0F-39E5-454EEEC8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023" y="693419"/>
            <a:ext cx="6171621" cy="58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7EACB4-8746-70EB-6B04-347A93EE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70" y="232133"/>
            <a:ext cx="11309060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0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9C4DE4-AF19-3478-4684-656985E0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Synpunkter årets arrangemang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BB669-91E2-31C0-22CA-24AC288C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Banlängder i inbjudan</a:t>
            </a:r>
          </a:p>
          <a:p>
            <a:r>
              <a:rPr lang="sv-SE" dirty="0"/>
              <a:t>Segrartider</a:t>
            </a:r>
          </a:p>
          <a:p>
            <a:r>
              <a:rPr lang="sv-SE" dirty="0"/>
              <a:t>Dusch</a:t>
            </a:r>
          </a:p>
          <a:p>
            <a:r>
              <a:rPr lang="sv-SE" dirty="0"/>
              <a:t>Barnpassning kontra startdjup</a:t>
            </a:r>
          </a:p>
        </p:txBody>
      </p:sp>
    </p:spTree>
    <p:extLst>
      <p:ext uri="{BB962C8B-B14F-4D97-AF65-F5344CB8AC3E}">
        <p14:creationId xmlns:p14="http://schemas.microsoft.com/office/powerpoint/2010/main" val="1505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BFAD6D1-9FC2-34B9-376F-BF35CBC3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5" y="523951"/>
            <a:ext cx="10927829" cy="59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9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3E4B778-068B-CAB8-6E84-C6B37F474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11512"/>
            <a:ext cx="11566673" cy="658468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A745528-A688-79DA-0A96-96FA4748C7AB}"/>
              </a:ext>
            </a:extLst>
          </p:cNvPr>
          <p:cNvSpPr txBox="1"/>
          <p:nvPr/>
        </p:nvSpPr>
        <p:spPr>
          <a:xfrm>
            <a:off x="671332" y="-1400537"/>
            <a:ext cx="1022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/>
              <a:t>Tävlingar 2024</a:t>
            </a:r>
          </a:p>
        </p:txBody>
      </p:sp>
    </p:spTree>
    <p:extLst>
      <p:ext uri="{BB962C8B-B14F-4D97-AF65-F5344CB8AC3E}">
        <p14:creationId xmlns:p14="http://schemas.microsoft.com/office/powerpoint/2010/main" val="3131461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9692A-C787-7996-CED4-7EB02F96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Info från tekniska kommittén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A0880F-F35A-1458-0130-DF39B036C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Ungdomsbanor till BlOF för granskning (bankontrollant ska ha kollat)</a:t>
            </a:r>
          </a:p>
          <a:p>
            <a:r>
              <a:rPr lang="sv-SE" dirty="0"/>
              <a:t>Tävlingsledare/kontrollant, banläggare/kontrollant i Eventor 15 dec.</a:t>
            </a:r>
          </a:p>
          <a:p>
            <a:r>
              <a:rPr lang="sv-SE" dirty="0"/>
              <a:t>Tävlingsområde inlagt i Eventor tidigt</a:t>
            </a:r>
          </a:p>
          <a:p>
            <a:r>
              <a:rPr lang="sv-SE" dirty="0"/>
              <a:t>Uppdateringar i regelverket på G.</a:t>
            </a:r>
          </a:p>
        </p:txBody>
      </p:sp>
    </p:spTree>
    <p:extLst>
      <p:ext uri="{BB962C8B-B14F-4D97-AF65-F5344CB8AC3E}">
        <p14:creationId xmlns:p14="http://schemas.microsoft.com/office/powerpoint/2010/main" val="158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0A9A109-249F-B33E-2390-C74F782E837B}"/>
              </a:ext>
            </a:extLst>
          </p:cNvPr>
          <p:cNvSpPr txBox="1"/>
          <p:nvPr/>
        </p:nvSpPr>
        <p:spPr>
          <a:xfrm>
            <a:off x="1683834" y="1338146"/>
            <a:ext cx="863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/>
              <a:t>Info från Markkontaktman</a:t>
            </a:r>
          </a:p>
        </p:txBody>
      </p:sp>
    </p:spTree>
    <p:extLst>
      <p:ext uri="{BB962C8B-B14F-4D97-AF65-F5344CB8AC3E}">
        <p14:creationId xmlns:p14="http://schemas.microsoft.com/office/powerpoint/2010/main" val="1913244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ECC55B9-33BF-2984-0ADE-CDDB7E2C202C}"/>
              </a:ext>
            </a:extLst>
          </p:cNvPr>
          <p:cNvSpPr txBox="1"/>
          <p:nvPr/>
        </p:nvSpPr>
        <p:spPr>
          <a:xfrm>
            <a:off x="2598234" y="2141034"/>
            <a:ext cx="689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Motioner SOFT FM</a:t>
            </a:r>
          </a:p>
        </p:txBody>
      </p:sp>
    </p:spTree>
    <p:extLst>
      <p:ext uri="{BB962C8B-B14F-4D97-AF65-F5344CB8AC3E}">
        <p14:creationId xmlns:p14="http://schemas.microsoft.com/office/powerpoint/2010/main" val="2250983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C114C5-AC85-1851-E2E7-9E993042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Övriga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D7CA58-420C-02AF-CCD8-25E17C6B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IP-skogen</a:t>
            </a:r>
          </a:p>
          <a:p>
            <a:r>
              <a:rPr lang="sv-SE" dirty="0"/>
              <a:t>Samordning övriga distrikt</a:t>
            </a:r>
          </a:p>
        </p:txBody>
      </p:sp>
    </p:spTree>
    <p:extLst>
      <p:ext uri="{BB962C8B-B14F-4D97-AF65-F5344CB8AC3E}">
        <p14:creationId xmlns:p14="http://schemas.microsoft.com/office/powerpoint/2010/main" val="336671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9050926-0AA9-5572-A535-86EA1967E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4" y="235943"/>
            <a:ext cx="11446232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73DAFE-3E37-E0EA-D762-C3559319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1" y="174978"/>
            <a:ext cx="11499577" cy="65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6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D52E750-3473-0BFA-207E-B1AAE8E1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1" y="220702"/>
            <a:ext cx="11507197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7FB531F-2E54-909E-080E-57AA79FE3753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Segrartider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Lång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892AB8-9AD8-16EF-3D5F-4E2A05D0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37" y="593513"/>
            <a:ext cx="5128260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7FB531F-2E54-909E-080E-57AA79FE3753}"/>
              </a:ext>
            </a:extLst>
          </p:cNvPr>
          <p:cNvSpPr txBox="1"/>
          <p:nvPr/>
        </p:nvSpPr>
        <p:spPr>
          <a:xfrm>
            <a:off x="528320" y="3121701"/>
            <a:ext cx="3934405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Segrartider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Medel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FA66BE7-2D1E-D886-B927-83CD2F98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768" y="810260"/>
            <a:ext cx="6718807" cy="49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7FB531F-2E54-909E-080E-57AA79FE3753}"/>
              </a:ext>
            </a:extLst>
          </p:cNvPr>
          <p:cNvSpPr txBox="1"/>
          <p:nvPr/>
        </p:nvSpPr>
        <p:spPr>
          <a:xfrm>
            <a:off x="528320" y="3121701"/>
            <a:ext cx="3934405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Segrartider</a:t>
            </a: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Sprint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4F4F21F-02E1-1D64-311C-D5D90E8F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63" y="247477"/>
            <a:ext cx="444246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639</Words>
  <Application>Microsoft Office PowerPoint</Application>
  <PresentationFormat>Bredbild</PresentationFormat>
  <Paragraphs>89</Paragraphs>
  <Slides>36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Symbol</vt:lpstr>
      <vt:lpstr>Office-tema</vt:lpstr>
      <vt:lpstr>BlOF Arrangemangskonferens</vt:lpstr>
      <vt:lpstr>Program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Tävlingsledarrapport</vt:lpstr>
      <vt:lpstr>PowerPoint-presentation</vt:lpstr>
      <vt:lpstr>PowerPoint-presentation</vt:lpstr>
      <vt:lpstr>Tävlingar 2023</vt:lpstr>
      <vt:lpstr>Synpunkter årets arrangemang</vt:lpstr>
      <vt:lpstr>PowerPoint-presentation</vt:lpstr>
      <vt:lpstr>PowerPoint-presentation</vt:lpstr>
      <vt:lpstr>Info från tekniska kommittén</vt:lpstr>
      <vt:lpstr>PowerPoint-presentation</vt:lpstr>
      <vt:lpstr>PowerPoint-presentation</vt:lpstr>
      <vt:lpstr>Övriga 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BlOF Arrangemangskonferens</dc:title>
  <dc:creator>Lennart Smedenmark</dc:creator>
  <cp:lastModifiedBy>Lennart Smedenmark</cp:lastModifiedBy>
  <cp:revision>2</cp:revision>
  <dcterms:created xsi:type="dcterms:W3CDTF">2023-11-27T10:16:08Z</dcterms:created>
  <dcterms:modified xsi:type="dcterms:W3CDTF">2023-11-28T09:58:16Z</dcterms:modified>
</cp:coreProperties>
</file>